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6" r:id="rId3"/>
    <p:sldId id="287" r:id="rId4"/>
    <p:sldId id="288" r:id="rId5"/>
    <p:sldId id="289" r:id="rId6"/>
    <p:sldId id="290" r:id="rId7"/>
  </p:sldIdLst>
  <p:sldSz cx="9144000" cy="6858000" type="screen4x3"/>
  <p:notesSz cx="6858000" cy="92964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181F"/>
    <a:srgbClr val="9A2631"/>
    <a:srgbClr val="88384F"/>
    <a:srgbClr val="AC413E"/>
    <a:srgbClr val="B54441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915" autoAdjust="0"/>
  </p:normalViewPr>
  <p:slideViewPr>
    <p:cSldViewPr>
      <p:cViewPr>
        <p:scale>
          <a:sx n="100" d="100"/>
          <a:sy n="100" d="100"/>
        </p:scale>
        <p:origin x="-29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223FD96F-093C-417C-9CFE-BBDBD73914AC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A374010B-D155-42C8-AE88-1BA800600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2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over the commands and the ribbon and how you access items in Outlook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4010B-D155-42C8-AE88-1BA8006005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0FFB5-44C6-4302-8C74-71D74A229716}" type="datetime1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F43B-1281-428F-B144-10A73F88C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4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0C594-C0C7-4920-978A-D07746EAE994}" type="datetime1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F43B-1281-428F-B144-10A73F88C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4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3B0B-EDE2-4D7A-B598-5070EBB32563}" type="datetime1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F43B-1281-428F-B144-10A73F88C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3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7285-0799-432F-A313-16946CD3008F}" type="datetime1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F43B-1281-428F-B144-10A73F88C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1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D3C3-DE9F-4739-A6FE-C39B8D6B71FC}" type="datetime1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F43B-1281-428F-B144-10A73F88C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D6DE-B274-4D50-BD12-274057495E1D}" type="datetime1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F43B-1281-428F-B144-10A73F88C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D540-FDB6-43F9-AD39-BA7F105B4B3F}" type="datetime1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F43B-1281-428F-B144-10A73F88C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5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A5A2-AB11-470A-9A28-A902EE1AE23E}" type="datetime1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F43B-1281-428F-B144-10A73F88C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7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DC42C-74DE-40C6-9F6B-B63C1306D105}" type="datetime1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F43B-1281-428F-B144-10A73F88C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2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3979-D89B-40B8-B510-2F07F30FDF00}" type="datetime1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F43B-1281-428F-B144-10A73F88C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BA8C-B3BB-4405-B6A6-AB693A7BF03D}" type="datetime1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F43B-1281-428F-B144-10A73F88C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9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19F86-CF77-456F-A02D-0D96325BA506}" type="datetime1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FF43B-1281-428F-B144-10A73F88CA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voki.com/" TargetMode="External"/><Relationship Id="rId5" Type="http://schemas.openxmlformats.org/officeDocument/2006/relationships/image" Target="../media/image2.tm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3" Type="http://schemas.openxmlformats.org/officeDocument/2006/relationships/image" Target="../media/image1.jpeg"/><Relationship Id="rId7" Type="http://schemas.openxmlformats.org/officeDocument/2006/relationships/image" Target="../media/image7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6.tmp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457200"/>
            <a:ext cx="7543800" cy="247650"/>
          </a:xfrm>
          <a:prstGeom prst="rect">
            <a:avLst/>
          </a:prstGeom>
          <a:solidFill>
            <a:srgbClr val="AA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VOKI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6248400"/>
            <a:ext cx="7581900" cy="247650"/>
          </a:xfrm>
          <a:prstGeom prst="rect">
            <a:avLst/>
          </a:prstGeom>
          <a:solidFill>
            <a:srgbClr val="AA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i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200" y="6172200"/>
            <a:ext cx="2133600" cy="365125"/>
          </a:xfrm>
        </p:spPr>
        <p:txBody>
          <a:bodyPr/>
          <a:lstStyle/>
          <a:p>
            <a:fld id="{D0AFF43B-1281-428F-B144-10A73F88CADA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52950" y="762000"/>
            <a:ext cx="0" cy="541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 descr="Torch high 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52400"/>
            <a:ext cx="461802" cy="10668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1124107" cy="924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066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Voki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</a:t>
            </a:r>
            <a:r>
              <a:rPr lang="en-US" sz="1400" dirty="0" err="1" smtClean="0"/>
              <a:t>Voki</a:t>
            </a:r>
            <a:r>
              <a:rPr lang="en-US" sz="1400" dirty="0" smtClean="0"/>
              <a:t> allows you to personalize an avatar to embed in applications.  Students can use Avatars to help explain an argument, speak in a foreign language or portray a character in a novel.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2766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Index</a:t>
            </a:r>
          </a:p>
          <a:p>
            <a:endParaRPr lang="en-US" sz="1400" dirty="0"/>
          </a:p>
          <a:p>
            <a:r>
              <a:rPr lang="en-US" sz="1400" dirty="0" smtClean="0"/>
              <a:t>Getting Started ………………………………………………     1</a:t>
            </a:r>
          </a:p>
          <a:p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914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00" y="1436132"/>
            <a:ext cx="4038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Logon to </a:t>
            </a:r>
            <a:r>
              <a:rPr lang="en-US" sz="1400" dirty="0" smtClean="0">
                <a:hlinkClick r:id="rId6"/>
              </a:rPr>
              <a:t>www.voki.com</a:t>
            </a: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on </a:t>
            </a:r>
            <a:r>
              <a:rPr lang="en-US" sz="1400" dirty="0" err="1" smtClean="0"/>
              <a:t>Voki</a:t>
            </a:r>
            <a:r>
              <a:rPr lang="en-US" sz="1400" dirty="0" smtClean="0"/>
              <a:t> for Educat5ion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on Register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Type in your email, chose a password, your birthday, teacher, grade level, click yes for educator.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Login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You will receive an email confirmation that your account is active, please check your SPAM if you do not receive this email.</a:t>
            </a:r>
            <a:endParaRPr lang="en-US" sz="1400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03" y="4292263"/>
            <a:ext cx="3934193" cy="1129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638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457200"/>
            <a:ext cx="7543800" cy="247650"/>
          </a:xfrm>
          <a:prstGeom prst="rect">
            <a:avLst/>
          </a:prstGeom>
          <a:solidFill>
            <a:srgbClr val="AA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VOKI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248400"/>
            <a:ext cx="8229600" cy="247650"/>
          </a:xfrm>
          <a:prstGeom prst="rect">
            <a:avLst/>
          </a:prstGeom>
          <a:solidFill>
            <a:srgbClr val="AA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i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200" y="6172200"/>
            <a:ext cx="2133600" cy="365125"/>
          </a:xfrm>
        </p:spPr>
        <p:txBody>
          <a:bodyPr/>
          <a:lstStyle/>
          <a:p>
            <a:fld id="{D0AFF43B-1281-428F-B144-10A73F88CADA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52950" y="762000"/>
            <a:ext cx="0" cy="541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2" descr="Torch high 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"/>
            <a:ext cx="461802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427" y="911423"/>
            <a:ext cx="34266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on Create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Let’s Begin to create the Avatar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on the Person Icon</a:t>
            </a:r>
            <a:endParaRPr lang="en-US" sz="14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762000"/>
            <a:ext cx="1038370" cy="66684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42" y="2209800"/>
            <a:ext cx="2534004" cy="113363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981200" y="1981200"/>
            <a:ext cx="1143000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3495675"/>
            <a:ext cx="1853750" cy="26672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32307" y="3382758"/>
            <a:ext cx="176442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on Cats, Dogs, people,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Choose Female/Male All while searching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When you have your character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Done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NOTE:  the grad hats require you to have the upgraded version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790700" y="3733800"/>
            <a:ext cx="685800" cy="619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133600" y="4300998"/>
            <a:ext cx="838200" cy="2710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057400" y="5029200"/>
            <a:ext cx="7620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994972"/>
            <a:ext cx="2314898" cy="108600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838700" y="2438400"/>
            <a:ext cx="37719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You can change the hair, lips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You can change the clothing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You can change the bling</a:t>
            </a:r>
          </a:p>
          <a:p>
            <a:r>
              <a:rPr lang="en-US" sz="1400" dirty="0" smtClean="0"/>
              <a:t>Play around with these accessories until you have created the look for your avatar</a:t>
            </a:r>
          </a:p>
          <a:p>
            <a:endParaRPr lang="en-US" sz="1400" dirty="0"/>
          </a:p>
          <a:p>
            <a:endParaRPr lang="en-US" sz="1400" dirty="0" smtClean="0"/>
          </a:p>
        </p:txBody>
      </p:sp>
      <p:sp>
        <p:nvSpPr>
          <p:cNvPr id="26" name="Oval 25"/>
          <p:cNvSpPr/>
          <p:nvPr/>
        </p:nvSpPr>
        <p:spPr>
          <a:xfrm>
            <a:off x="5334000" y="1095421"/>
            <a:ext cx="2362200" cy="1114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88" y="3660103"/>
            <a:ext cx="2343477" cy="15527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724400" y="53340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Under the Avatar you can change the color of mouth, make-up, eyes, skin and hair.  </a:t>
            </a:r>
            <a:endParaRPr lang="en-US" sz="1400" dirty="0"/>
          </a:p>
        </p:txBody>
      </p:sp>
      <p:cxnSp>
        <p:nvCxnSpPr>
          <p:cNvPr id="30" name="Straight Arrow Connector 29"/>
          <p:cNvCxnSpPr>
            <a:stCxn id="28" idx="3"/>
          </p:cNvCxnSpPr>
          <p:nvPr/>
        </p:nvCxnSpPr>
        <p:spPr>
          <a:xfrm flipH="1" flipV="1">
            <a:off x="7391400" y="4724400"/>
            <a:ext cx="1219200" cy="8712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330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457200"/>
            <a:ext cx="7543800" cy="247650"/>
          </a:xfrm>
          <a:prstGeom prst="rect">
            <a:avLst/>
          </a:prstGeom>
          <a:solidFill>
            <a:srgbClr val="AA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VOKI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248400"/>
            <a:ext cx="8229600" cy="247650"/>
          </a:xfrm>
          <a:prstGeom prst="rect">
            <a:avLst/>
          </a:prstGeom>
          <a:solidFill>
            <a:srgbClr val="AA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i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200" y="6172200"/>
            <a:ext cx="2133600" cy="365125"/>
          </a:xfrm>
        </p:spPr>
        <p:txBody>
          <a:bodyPr/>
          <a:lstStyle/>
          <a:p>
            <a:fld id="{D0AFF43B-1281-428F-B144-10A73F88CADA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52950" y="762000"/>
            <a:ext cx="0" cy="541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12192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   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" name="Picture 22" descr="Torch high 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"/>
            <a:ext cx="461802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990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Backgrounds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1369457"/>
            <a:ext cx="1563316" cy="22098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133600" y="1752600"/>
            <a:ext cx="8382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1600200"/>
            <a:ext cx="2133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on backgrounds to change what is behind your Avatar.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You can click on the folder and import your own background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Done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3276600" y="1524000"/>
            <a:ext cx="381000" cy="387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3484007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Players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769757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on Players to put the color and type of frame and player around your Avatar.</a:t>
            </a:r>
            <a:endParaRPr lang="en-US" sz="1400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46" y="4292977"/>
            <a:ext cx="1451329" cy="17623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8101" y="5174141"/>
            <a:ext cx="186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Done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20400" y="5328029"/>
            <a:ext cx="2265800" cy="6155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38700" y="990600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Give It A Voice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47287" y="1447800"/>
            <a:ext cx="266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Choose one of the four recording options:</a:t>
            </a:r>
          </a:p>
          <a:p>
            <a:endParaRPr lang="en-US" sz="1400" dirty="0" smtClean="0"/>
          </a:p>
          <a:p>
            <a:pPr algn="ctr"/>
            <a:r>
              <a:rPr lang="en-US" sz="1400" b="1" dirty="0" smtClean="0"/>
              <a:t>Phone</a:t>
            </a:r>
            <a:endParaRPr lang="en-US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on the Phone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You will be given a phone number and passcode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Record your message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Done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/>
          </a:p>
          <a:p>
            <a:pPr algn="ctr"/>
            <a:r>
              <a:rPr lang="en-US" sz="1400" b="1" dirty="0" smtClean="0"/>
              <a:t>Computer Key</a:t>
            </a:r>
            <a:endParaRPr lang="en-US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on the Computer Key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Type in your message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Choose you Accent/Language (with the dropdown menu)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Choose your Voice from the dropdown menu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on the arrow to preview your message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Done When Finished</a:t>
            </a:r>
            <a:endParaRPr lang="en-US" sz="1400" dirty="0"/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934" y="1790700"/>
            <a:ext cx="1339666" cy="1723996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715066"/>
            <a:ext cx="1695036" cy="2228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62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457200"/>
            <a:ext cx="7543800" cy="247650"/>
          </a:xfrm>
          <a:prstGeom prst="rect">
            <a:avLst/>
          </a:prstGeom>
          <a:solidFill>
            <a:srgbClr val="AA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VOKI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248400"/>
            <a:ext cx="8229600" cy="247650"/>
          </a:xfrm>
          <a:prstGeom prst="rect">
            <a:avLst/>
          </a:prstGeom>
          <a:solidFill>
            <a:srgbClr val="AA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i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200" y="6172200"/>
            <a:ext cx="2133600" cy="365125"/>
          </a:xfrm>
        </p:spPr>
        <p:txBody>
          <a:bodyPr/>
          <a:lstStyle/>
          <a:p>
            <a:fld id="{D0AFF43B-1281-428F-B144-10A73F88CADA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52950" y="762000"/>
            <a:ext cx="0" cy="541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129299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   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" name="Picture 22" descr="Torch high 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"/>
            <a:ext cx="461802" cy="106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143000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on the Microphone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on Record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Record your message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Save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on the arrow to listen to your message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Click Done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6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457200"/>
            <a:ext cx="7543800" cy="247650"/>
          </a:xfrm>
          <a:prstGeom prst="rect">
            <a:avLst/>
          </a:prstGeom>
          <a:solidFill>
            <a:srgbClr val="AA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VOKI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248400"/>
            <a:ext cx="8229600" cy="247650"/>
          </a:xfrm>
          <a:prstGeom prst="rect">
            <a:avLst/>
          </a:prstGeom>
          <a:solidFill>
            <a:srgbClr val="AA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i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200" y="6172200"/>
            <a:ext cx="2133600" cy="365125"/>
          </a:xfrm>
        </p:spPr>
        <p:txBody>
          <a:bodyPr/>
          <a:lstStyle/>
          <a:p>
            <a:fld id="{D0AFF43B-1281-428F-B144-10A73F88CADA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52950" y="762000"/>
            <a:ext cx="0" cy="541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129299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   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" name="Picture 22" descr="Torch high 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"/>
            <a:ext cx="461802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47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457200"/>
            <a:ext cx="7543800" cy="247650"/>
          </a:xfrm>
          <a:prstGeom prst="rect">
            <a:avLst/>
          </a:prstGeom>
          <a:solidFill>
            <a:srgbClr val="AA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VOKI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248400"/>
            <a:ext cx="8229600" cy="247650"/>
          </a:xfrm>
          <a:prstGeom prst="rect">
            <a:avLst/>
          </a:prstGeom>
          <a:solidFill>
            <a:srgbClr val="AA1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i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2200" y="6172200"/>
            <a:ext cx="2133600" cy="365125"/>
          </a:xfrm>
        </p:spPr>
        <p:txBody>
          <a:bodyPr/>
          <a:lstStyle/>
          <a:p>
            <a:fld id="{D0AFF43B-1281-428F-B144-10A73F88CADA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52950" y="762000"/>
            <a:ext cx="0" cy="541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3400" y="129299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   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3" name="Picture 22" descr="Torch high 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"/>
            <a:ext cx="461802" cy="106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12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345</Words>
  <Application>Microsoft Office PowerPoint</Application>
  <PresentationFormat>On-screen Show (4:3)</PresentationFormat>
  <Paragraphs>83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 229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Sailors, Kristy</dc:creator>
  <cp:lastModifiedBy>Lisa A. Lund</cp:lastModifiedBy>
  <cp:revision>220</cp:revision>
  <cp:lastPrinted>2010-10-18T12:48:16Z</cp:lastPrinted>
  <dcterms:created xsi:type="dcterms:W3CDTF">2010-10-12T21:23:45Z</dcterms:created>
  <dcterms:modified xsi:type="dcterms:W3CDTF">2013-01-22T21:29:30Z</dcterms:modified>
</cp:coreProperties>
</file>